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8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8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1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77EEA2-7E45-489A-858C-E016FDF6FAEB}"/>
              </a:ext>
            </a:extLst>
          </p:cNvPr>
          <p:cNvSpPr/>
          <p:nvPr userDrawn="1"/>
        </p:nvSpPr>
        <p:spPr>
          <a:xfrm>
            <a:off x="223777" y="237281"/>
            <a:ext cx="11744446" cy="6383438"/>
          </a:xfrm>
          <a:prstGeom prst="rect">
            <a:avLst/>
          </a:prstGeom>
          <a:gradFill>
            <a:gsLst>
              <a:gs pos="21000">
                <a:schemeClr val="bg1">
                  <a:lumMod val="85000"/>
                </a:schemeClr>
              </a:gs>
              <a:gs pos="82000">
                <a:schemeClr val="bg1">
                  <a:lumMod val="6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39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5B4-76BD-40DB-951F-B4584592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55CBA-DDED-475B-A8C5-AD0E30645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45431-E4A6-4CD8-BA00-50812401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DE7E-9564-4EA0-B0B7-C735CD58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77EE1-B48B-432A-B0C6-2B6D2216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9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4B232-B1AF-4D1E-809D-97BF169CE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2AE26-85E8-4664-AF52-DBB837F91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AC68-7C4A-439F-90A9-80AC007F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5DF9-00C7-48C5-B7F3-F7C577525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2D7E-F6F7-4DA6-BAE3-B4460FB8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5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C264-9F0D-4578-AFBD-F1F3AEEF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B6175-59B0-4F26-B860-8DAEF1E7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E86D-CC5C-4DC4-BA8A-FF4349591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C9384-35C2-43FF-8769-99228D501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49760-8DED-4C41-BAA6-CA40A0A6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340C-3881-4F15-91E3-75112578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9A70F-2F67-409D-9ABA-71E4F1EAE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3243D-FDD9-4063-A527-122FABEE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F0BF1-F29C-46F2-BEC2-6A69D66A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65B5C-0F23-42D2-9D3E-1E2AD8FF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3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0286E-0A17-4EA2-B614-B8B1636F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A4367-7049-47A3-A0EC-2ED010FDD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220F9-133B-4D89-A50E-DCDFD4ECE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0FFD9B-B5D8-43DE-A1A9-ABBA7991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550FF-C26C-40FB-B7DA-46C86D66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F7668-50B1-4D81-BFA5-66CDD4DC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3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3F81-DC94-451C-9687-1EDED5E9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ED981-CB95-4E16-80E1-67294B3A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3DEFD-EF51-4324-8EDC-86B1BEDA4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B69B5-F984-4F63-B9A1-FEBC3C97E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3C6CE1-CFF0-4637-A0AC-7B1719048E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AA26E-EBC5-4E4E-A76C-43DE0973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37EAC5-545D-43D3-8465-F3F4D5A5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7969F-6F31-486C-9292-EB92D209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26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813C8-D4BF-4186-9041-336A294C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2E4A5-395B-4FDA-9727-BC169088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D6D7F-F910-4475-B4C6-2DFFCB05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96B53-F3DD-45BC-B88F-0BC6336B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8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E749F-76E4-4C2F-9B6A-1BC1CB5E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C3778-8396-4B63-90F7-B99185EA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07BDD-EC8F-4E21-8BC4-919A8A86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9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EBCE-0178-4CAE-9D61-B8F25B43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006D7-685A-4E3D-9689-23DDB70B5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2B3BE-39AE-46E0-9031-4E2BA2756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5DF94C-5D93-4763-A00E-7073108A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9562C-3E31-4172-AAFA-532CBE5F4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AF421-35D7-4639-B813-17589E4C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0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8C52-DC30-4D5E-8207-F7E89ACFF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24679-CD70-4A8C-8FB6-1DEE4EE16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3FC01-A9CE-495B-846C-917346D46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64E39-D93F-4A51-AAF8-E69B37F1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8E703-DD2D-4301-B5CA-A19C7886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94E5D-2A4D-408C-8576-6B2FF68EC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4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552D2-0028-444E-BBBE-5D1A98C8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8084-4E39-4610-88CC-605FBAA11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F0CC-CFF9-4FFB-B050-04442556F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53882-0761-43D6-A044-5D9ED4DBBFD1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80C18-8E3A-42B6-8180-30E00388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1860-5B30-4025-9FE8-B2F2AFA1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21ECF-1E9B-4258-BCDB-6975EB7240D6}" type="slidenum">
              <a:rPr lang="en-US" smtClean="0"/>
              <a:t>‹#›</a:t>
            </a:fld>
            <a:endParaRPr lang="en-US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0426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648595-D252-4999-BE04-AB7384B14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43" y="743285"/>
            <a:ext cx="10285714" cy="5371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43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14E0C-3C3D-4A46-A56B-FC7043490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175"/>
            <a:ext cx="12192000" cy="6441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905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67510-1353-4C27-8C2A-E0F75FD6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728"/>
            <a:ext cx="12192000" cy="6442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13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02857-22BF-4158-9C2F-8F650781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65"/>
            <a:ext cx="12192000" cy="64624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25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567D5-E7A2-4159-AD76-C402FE755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852"/>
            <a:ext cx="12192000" cy="6458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6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9BB57-1854-4B05-B734-0656AF95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217"/>
            <a:ext cx="12192000" cy="6435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44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21C48-A769-49B8-A11D-5D1A1DC89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04"/>
            <a:ext cx="12192000" cy="6442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643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25D86-8B22-4910-A140-C6CDC9AEE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73"/>
            <a:ext cx="12192000" cy="6446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569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1FA0A-2670-4EF9-895E-C797F00E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05"/>
            <a:ext cx="12192000" cy="6426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49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98566-FB1F-4DBF-8BD2-16783A35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100"/>
            <a:ext cx="12192000" cy="6421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052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2232A-9BC7-4004-9E69-48FBDE70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90"/>
            <a:ext cx="12192000" cy="64222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467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2AADA-0AED-49C3-A6B6-BD37D3D6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4" y="425389"/>
            <a:ext cx="11512952" cy="6007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7657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99DDA-38F9-48D8-88AF-BDDA9F201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247"/>
            <a:ext cx="12192000" cy="64495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7830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FCED1-F90B-41FB-8F6B-68455975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06"/>
            <a:ext cx="12192000" cy="6454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159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DEA873-45C4-43A4-A38E-5538933C2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47" y="2462333"/>
            <a:ext cx="7961905" cy="19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82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4EAC5-2482-46F6-9752-501738C7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37"/>
            <a:ext cx="12192000" cy="6478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17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D02443-F230-49AB-90C0-4CAF9D42D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542"/>
            <a:ext cx="12192000" cy="64189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7767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81C9B-0E67-442C-883A-CBC59127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852"/>
            <a:ext cx="12192000" cy="6458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1157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35D9B5-A726-4752-8B12-3CE280C9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18"/>
            <a:ext cx="12192000" cy="6426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64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DA97D7-C24A-41AF-8332-CE6B3A50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3" y="2452809"/>
            <a:ext cx="10933333" cy="1952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922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bg1">
                <a:lumMod val="85000"/>
              </a:schemeClr>
            </a:gs>
            <a:gs pos="82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3AEB-5C40-4C1D-8EBC-D4E0E84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AA53-C262-458E-90D3-7C76D1365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08881"/>
            <a:ext cx="5157787" cy="4580782"/>
          </a:xfrm>
        </p:spPr>
        <p:txBody>
          <a:bodyPr>
            <a:normAutofit/>
          </a:bodyPr>
          <a:lstStyle/>
          <a:p>
            <a:r>
              <a:rPr lang="en-US" dirty="0"/>
              <a:t>Jenkins Home</a:t>
            </a:r>
          </a:p>
          <a:p>
            <a:r>
              <a:rPr lang="en-US" dirty="0"/>
              <a:t>New Item</a:t>
            </a:r>
          </a:p>
          <a:p>
            <a:pPr lvl="1"/>
            <a:r>
              <a:rPr lang="en-US" dirty="0"/>
              <a:t>Freestyle Project</a:t>
            </a:r>
          </a:p>
          <a:p>
            <a:pPr lvl="1"/>
            <a:r>
              <a:rPr lang="en-US" dirty="0"/>
              <a:t>Edureka-git/</a:t>
            </a:r>
            <a:r>
              <a:rPr lang="en-US" dirty="0" err="1"/>
              <a:t>devopsclass-codes.git</a:t>
            </a:r>
            <a:endParaRPr lang="en-US" dirty="0"/>
          </a:p>
          <a:p>
            <a:pPr lvl="1"/>
            <a:r>
              <a:rPr lang="en-US" dirty="0"/>
              <a:t>Source Code Management</a:t>
            </a:r>
          </a:p>
          <a:p>
            <a:pPr lvl="2"/>
            <a:r>
              <a:rPr lang="en-US" dirty="0"/>
              <a:t>Git</a:t>
            </a:r>
          </a:p>
          <a:p>
            <a:pPr lvl="3"/>
            <a:r>
              <a:rPr lang="en-US" dirty="0"/>
              <a:t>Repo URL</a:t>
            </a:r>
          </a:p>
          <a:p>
            <a:pPr lvl="2"/>
            <a:r>
              <a:rPr lang="en-US" dirty="0"/>
              <a:t>Build</a:t>
            </a:r>
          </a:p>
          <a:p>
            <a:pPr lvl="3"/>
            <a:r>
              <a:rPr lang="en-US" dirty="0"/>
              <a:t>Top </a:t>
            </a:r>
            <a:r>
              <a:rPr lang="en-US" dirty="0" err="1"/>
              <a:t>Lavel</a:t>
            </a:r>
            <a:r>
              <a:rPr lang="en-US" dirty="0"/>
              <a:t> </a:t>
            </a:r>
            <a:r>
              <a:rPr lang="en-US" dirty="0" err="1"/>
              <a:t>mvn</a:t>
            </a:r>
            <a:r>
              <a:rPr lang="en-US" dirty="0"/>
              <a:t> Target</a:t>
            </a:r>
          </a:p>
          <a:p>
            <a:pPr lvl="4"/>
            <a:r>
              <a:rPr lang="en-US" dirty="0"/>
              <a:t>Maven Version</a:t>
            </a:r>
          </a:p>
          <a:p>
            <a:pPr lvl="4"/>
            <a:r>
              <a:rPr lang="en-US" dirty="0"/>
              <a:t>Goals – compile</a:t>
            </a:r>
          </a:p>
          <a:p>
            <a:pPr lvl="4"/>
            <a:r>
              <a:rPr lang="en-US" dirty="0"/>
              <a:t>Save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5462-BEA8-4765-AAD6-AEEE91845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04709"/>
            <a:ext cx="5183188" cy="4684954"/>
          </a:xfrm>
        </p:spPr>
        <p:txBody>
          <a:bodyPr>
            <a:normAutofit/>
          </a:bodyPr>
          <a:lstStyle/>
          <a:p>
            <a:r>
              <a:rPr lang="en-US" dirty="0"/>
              <a:t>New Item</a:t>
            </a:r>
          </a:p>
          <a:p>
            <a:pPr lvl="1"/>
            <a:r>
              <a:rPr lang="en-US" dirty="0"/>
              <a:t>Freestyle Project – QA test</a:t>
            </a:r>
          </a:p>
          <a:p>
            <a:pPr lvl="1"/>
            <a:r>
              <a:rPr lang="en-US" dirty="0"/>
              <a:t>Source Code </a:t>
            </a:r>
            <a:r>
              <a:rPr lang="en-US" dirty="0" err="1"/>
              <a:t>Mgmt</a:t>
            </a:r>
            <a:endParaRPr lang="en-US" dirty="0"/>
          </a:p>
          <a:p>
            <a:pPr lvl="1"/>
            <a:r>
              <a:rPr lang="en-US" dirty="0"/>
              <a:t>Git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Build</a:t>
            </a:r>
          </a:p>
          <a:p>
            <a:pPr lvl="2"/>
            <a:r>
              <a:rPr lang="en-US" dirty="0"/>
              <a:t>Maven</a:t>
            </a:r>
          </a:p>
          <a:p>
            <a:pPr lvl="2"/>
            <a:r>
              <a:rPr lang="en-US" dirty="0" err="1"/>
              <a:t>Compilr</a:t>
            </a:r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1C15508-BC60-4193-9E3A-AA7FAC7645D3}"/>
              </a:ext>
            </a:extLst>
          </p:cNvPr>
          <p:cNvSpPr txBox="1">
            <a:spLocks/>
          </p:cNvSpPr>
          <p:nvPr/>
        </p:nvSpPr>
        <p:spPr>
          <a:xfrm>
            <a:off x="558479" y="1504709"/>
            <a:ext cx="5183188" cy="4684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6299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bg1">
                <a:lumMod val="85000"/>
              </a:schemeClr>
            </a:gs>
            <a:gs pos="82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52161-1BF3-4FB1-9D67-246D8DB7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D7E40-2E98-4607-98B6-0DB5A1685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0F880-D7C2-4458-AEE2-D9CE1AFFFE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DEvCompile</a:t>
            </a:r>
            <a:endParaRPr lang="en-US" dirty="0"/>
          </a:p>
          <a:p>
            <a:r>
              <a:rPr lang="en-US" dirty="0"/>
              <a:t>Configure</a:t>
            </a:r>
          </a:p>
          <a:p>
            <a:pPr lvl="1"/>
            <a:r>
              <a:rPr lang="en-US" dirty="0"/>
              <a:t>Post Build Action</a:t>
            </a:r>
          </a:p>
          <a:p>
            <a:pPr lvl="1"/>
            <a:r>
              <a:rPr lang="en-US" dirty="0"/>
              <a:t>Build</a:t>
            </a:r>
          </a:p>
          <a:p>
            <a:pPr lvl="2"/>
            <a:r>
              <a:rPr lang="en-US" dirty="0"/>
              <a:t>Build Other </a:t>
            </a:r>
            <a:r>
              <a:rPr lang="en-US" dirty="0" err="1"/>
              <a:t>Projecy</a:t>
            </a:r>
            <a:endParaRPr lang="en-US" dirty="0"/>
          </a:p>
          <a:p>
            <a:pPr lvl="2"/>
            <a:r>
              <a:rPr lang="en-US" dirty="0"/>
              <a:t>Project – QA Test</a:t>
            </a:r>
          </a:p>
          <a:p>
            <a:pPr lvl="1"/>
            <a:r>
              <a:rPr lang="en-US" dirty="0"/>
              <a:t>Install Build Pipeline Plugin</a:t>
            </a:r>
          </a:p>
          <a:p>
            <a:pPr lvl="1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E3F84-49E5-4B18-B074-0F4E879C3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43EA3-BC02-4DF3-B8E3-BA8DBDCBEE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New View- DevOps Pipeline</a:t>
            </a:r>
          </a:p>
          <a:p>
            <a:r>
              <a:rPr lang="en-US" dirty="0"/>
              <a:t>Execute the Build Pipeline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07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B884B-6A07-4A44-B0F1-4DD6A255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29" y="359980"/>
            <a:ext cx="11672342" cy="613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332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3439A-CA5D-4372-9466-B97C2D8FE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5"/>
            <a:ext cx="12192000" cy="6449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696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71F1B-FBD0-4A89-B20C-1457BF44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790"/>
            <a:ext cx="12192000" cy="6450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630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E877C-6943-459A-B8F3-1A2BD8FF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05" y="2571857"/>
            <a:ext cx="8876190" cy="17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13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557C66-B2A8-486D-93D5-E74DCB10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1" y="824238"/>
            <a:ext cx="9942857" cy="5209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190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DF01D-7E27-4F3B-914A-3217C2A7C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19" y="757571"/>
            <a:ext cx="10104762" cy="53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153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FAFF64-1A14-4BE7-85C3-D852FDA8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86" y="824238"/>
            <a:ext cx="9971428" cy="5209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5312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80B681-E33D-4EB1-B24B-632F6972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81" y="814714"/>
            <a:ext cx="9895238" cy="5228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9652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F48E3-C3B2-4121-8837-A418B11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9" y="805190"/>
            <a:ext cx="9952381" cy="5247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87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DB066-1E9C-4842-ABB2-FB9F4EDF2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71" y="814714"/>
            <a:ext cx="9942857" cy="52285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6548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bg1">
                <a:lumMod val="85000"/>
              </a:schemeClr>
            </a:gs>
            <a:gs pos="82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BCF1-1932-470C-8995-46056D7E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FF3B-31D9-48EF-924D-1AAB34C8BB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Configure Global Security</a:t>
            </a:r>
          </a:p>
          <a:p>
            <a:pPr lvl="1"/>
            <a:r>
              <a:rPr lang="en-US" dirty="0"/>
              <a:t>Authorization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22689-A7F3-446C-A1D4-A52E6E96EE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Auditing in Jenkins</a:t>
            </a:r>
          </a:p>
          <a:p>
            <a:pPr lvl="1"/>
            <a:r>
              <a:rPr lang="en-US" dirty="0"/>
              <a:t>Install Audit Trail Plugin</a:t>
            </a:r>
          </a:p>
          <a:p>
            <a:pPr lvl="1"/>
            <a:r>
              <a:rPr lang="en-US" dirty="0"/>
              <a:t>Global Configuration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7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9E901-D4C3-472C-A9A1-29B56838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05"/>
            <a:ext cx="12192000" cy="64267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668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37D45-EDD5-46E8-A3D8-4ECE1D4D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389"/>
            <a:ext cx="12192000" cy="6429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47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15DFA-A651-49E5-8763-25739269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852"/>
            <a:ext cx="12192000" cy="6458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5541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3C7F30-6716-493E-B2C5-25740941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249"/>
            <a:ext cx="12192000" cy="64375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0272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5D65C-781E-4B34-98D1-6FB56DFC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309"/>
            <a:ext cx="12192000" cy="6421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9217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C55B9C-F5A3-419D-BE07-8CB050EFF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18"/>
            <a:ext cx="12192000" cy="6426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2747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86DB1-3CB7-4F57-9D74-E4A999A7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95"/>
            <a:ext cx="12192000" cy="6572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617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33031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586539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657286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56621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E2A92C-2FF4-48E3-A8C6-B391B3EE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08"/>
            <a:ext cx="12192000" cy="6401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268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05223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58027-BFBF-4301-A3CD-250D2953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18"/>
            <a:ext cx="12192000" cy="6426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667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8BB72-E512-444A-8208-1A5DC952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75"/>
            <a:ext cx="12192000" cy="63982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348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8EF81-B2D5-4FF2-8E99-F8E0FBFF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7" y="339946"/>
            <a:ext cx="11744446" cy="61781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859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bg1">
                <a:lumMod val="85000"/>
              </a:schemeClr>
            </a:gs>
            <a:gs pos="82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3AEB-5C40-4C1D-8EBC-D4E0E84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AA53-C262-458E-90D3-7C76D1365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08881"/>
            <a:ext cx="5157787" cy="4580782"/>
          </a:xfrm>
        </p:spPr>
        <p:txBody>
          <a:bodyPr>
            <a:normAutofit/>
          </a:bodyPr>
          <a:lstStyle/>
          <a:p>
            <a:r>
              <a:rPr lang="en-US" dirty="0"/>
              <a:t>Manage Jenkins</a:t>
            </a:r>
          </a:p>
          <a:p>
            <a:r>
              <a:rPr lang="en-US" dirty="0"/>
              <a:t>Manage Plugins</a:t>
            </a:r>
          </a:p>
          <a:p>
            <a:pPr lvl="1"/>
            <a:r>
              <a:rPr lang="en-US" dirty="0"/>
              <a:t>Updates</a:t>
            </a:r>
          </a:p>
          <a:p>
            <a:pPr lvl="1"/>
            <a:r>
              <a:rPr lang="en-US" dirty="0"/>
              <a:t>Available</a:t>
            </a:r>
          </a:p>
          <a:p>
            <a:pPr lvl="1"/>
            <a:r>
              <a:rPr lang="en-US" dirty="0"/>
              <a:t>Installed</a:t>
            </a:r>
          </a:p>
          <a:p>
            <a:r>
              <a:rPr lang="en-US" dirty="0"/>
              <a:t>Download Now</a:t>
            </a:r>
          </a:p>
          <a:p>
            <a:r>
              <a:rPr lang="en-US" dirty="0"/>
              <a:t>Install a Plugin</a:t>
            </a:r>
          </a:p>
          <a:p>
            <a:pPr lvl="1"/>
            <a:r>
              <a:rPr lang="en-US" dirty="0"/>
              <a:t>“Azure Container Service”</a:t>
            </a:r>
          </a:p>
          <a:p>
            <a:pPr lvl="1"/>
            <a:r>
              <a:rPr lang="en-US" dirty="0"/>
              <a:t>Plugin + Dependencies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85462-BEA8-4765-AAD6-AEEE91845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04709"/>
            <a:ext cx="5183188" cy="4684954"/>
          </a:xfrm>
        </p:spPr>
        <p:txBody>
          <a:bodyPr>
            <a:normAutofit/>
          </a:bodyPr>
          <a:lstStyle/>
          <a:p>
            <a:r>
              <a:rPr lang="en-US" dirty="0"/>
              <a:t>Verify the plugin installation</a:t>
            </a:r>
          </a:p>
          <a:p>
            <a:r>
              <a:rPr lang="en-US" dirty="0"/>
              <a:t>Create a </a:t>
            </a:r>
            <a:r>
              <a:rPr lang="en-US" dirty="0" err="1"/>
              <a:t>newItem</a:t>
            </a:r>
            <a:endParaRPr lang="en-US" dirty="0"/>
          </a:p>
          <a:p>
            <a:pPr lvl="1"/>
            <a:r>
              <a:rPr lang="en-US" dirty="0"/>
              <a:t>Freestyle Project</a:t>
            </a:r>
          </a:p>
          <a:p>
            <a:pPr lvl="1"/>
            <a:r>
              <a:rPr lang="en-US" dirty="0"/>
              <a:t>Ad Build Step</a:t>
            </a:r>
          </a:p>
          <a:p>
            <a:pPr lvl="2"/>
            <a:r>
              <a:rPr lang="en-US" dirty="0"/>
              <a:t>Deploy to Kubernetes</a:t>
            </a:r>
          </a:p>
          <a:p>
            <a:pPr lvl="2"/>
            <a:r>
              <a:rPr lang="en-US" dirty="0"/>
              <a:t>Deploy to Azure CS</a:t>
            </a:r>
          </a:p>
          <a:p>
            <a:r>
              <a:rPr lang="en-US" dirty="0"/>
              <a:t>Manage Jenkins -&gt; Manage Plugins -&gt; Installed</a:t>
            </a:r>
          </a:p>
          <a:p>
            <a:r>
              <a:rPr lang="en-US" dirty="0"/>
              <a:t>Verify the uninstallation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4434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1000">
              <a:schemeClr val="bg1">
                <a:lumMod val="85000"/>
              </a:schemeClr>
            </a:gs>
            <a:gs pos="82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3AEB-5C40-4C1D-8EBC-D4E0E847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AAA53-C262-458E-90D3-7C76D136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7B765-073E-4205-BC97-083D27F0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831"/>
            <a:ext cx="12192000" cy="6354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7856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THUMBNAIL_REFRESH" val="1"/>
  <p:tag name="ARTICULATE_SLIDE_COUNT" val="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132</Words>
  <Application>Microsoft Office PowerPoint</Application>
  <PresentationFormat>Widescreen</PresentationFormat>
  <Paragraphs>54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Anic Prabhu</dc:creator>
  <cp:lastModifiedBy>Anic Prabhu</cp:lastModifiedBy>
  <cp:revision>11</cp:revision>
  <dcterms:created xsi:type="dcterms:W3CDTF">2020-07-03T12:15:44Z</dcterms:created>
  <dcterms:modified xsi:type="dcterms:W3CDTF">2020-07-04T18:32:17Z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B8354626-0402-4A67-A23E-00C3E95931A2</vt:lpwstr>
  </property>
  <property fmtid="{D5CDD505-2E9C-101B-9397-08002B2CF9AE}" pid="3" name="ArticulatePath">
    <vt:lpwstr>Jenkins</vt:lpwstr>
  </property>
</Properties>
</file>